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906000" type="A4"/>
  <p:notesSz cx="6888163" cy="100203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0C0C0"/>
    <a:srgbClr val="FF6600"/>
    <a:srgbClr val="CC0000"/>
    <a:srgbClr val="FF0000"/>
    <a:srgbClr val="FF1919"/>
    <a:srgbClr val="FF5353"/>
    <a:srgbClr val="0B650D"/>
    <a:srgbClr val="0E88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936" y="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F4A57F-4D67-41F3-8713-2ECEE4349B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87A4E0A-21C6-4AED-B636-B06620CF6D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D97C1F1-59EE-4FC7-885B-75A5859E50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3F7868-D131-4F29-9BB8-2BAD0866A2C9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397397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485029-45B6-43E1-BFCC-C64ADCF7D8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6CFB72C-0BEF-4904-A67C-607391448A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950A94-0115-4A56-AE4A-16DED82AFD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F88C07-6493-41F8-9A8A-9B3763BAE095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1719707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6060A9F-0C9C-41EC-AB0B-C0106A13CF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8CD4C38-F8F7-472E-8895-BFB84CB8F7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64FED56-DB59-47B1-837D-1E31DEE2C9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1C6852-D1A0-4ADD-9D2D-A1634BF80EC8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73912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52B5A2-FD06-4AEC-AB97-BD5679D966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589CD22-03FD-48D1-917C-7D7FD54EBE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3EE84DC-AF4F-436A-BD70-F5563BF69B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5A5E9B-10D2-4D63-8ADA-A90EDB0DFB02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1358151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338" y="6365875"/>
            <a:ext cx="5829300" cy="19669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338" y="4198938"/>
            <a:ext cx="5829300" cy="21669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BAB2C6C-1698-49B6-9E15-6A2A79738C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BEA4F7A-A205-4DAD-9501-0C02347E65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A605EE4-4941-40A9-8D76-A34FD96A1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4E8AF-D257-4E8A-9BE5-6250DE023AC9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2495838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505200" y="2311400"/>
            <a:ext cx="3009900" cy="6537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CD2AD2-BB53-41D5-9559-B27C1A76D1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F5A7EE-17CB-42AF-82C5-F2A930EEF1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717DA1-21F5-4A3D-B5EE-E63FBD2C3F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DCB277-0412-4F68-A2E7-C56B7BCD0C4E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3615437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217738"/>
            <a:ext cx="3030538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3141663"/>
            <a:ext cx="3030538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4563" y="2217738"/>
            <a:ext cx="3030537" cy="9239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4563" y="3141663"/>
            <a:ext cx="3030537" cy="57070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94164D9-C3D3-4641-A7C4-4CD8B75B4D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F8919A6-37AE-474D-8389-8900155243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538ADE4-16D1-454C-8F75-B235BB6487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638F09-F85D-42D8-8775-2B5950E8831A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1116907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BBB4FF5-3552-4F4D-ABE9-65C302A6A3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9F25839-8948-46FF-8A92-DEB3A57910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602B604-3244-43E6-9CDC-9B8EE66CE1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595DEF-A3DF-4B54-8A65-C7A5D5EAB503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2116842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3F2A1D8-16D4-4C7F-8622-9C06CAC6A1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F228770-3F52-47BA-9B26-6766F0CB5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2BF89C2-D392-4756-A615-70C5648816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B768EB-EEE6-4043-8F55-552C77F56008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351244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93700"/>
            <a:ext cx="2255838" cy="1679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8" y="393700"/>
            <a:ext cx="3833812" cy="8455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2073275"/>
            <a:ext cx="2255838" cy="67754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0F11C3-5DFC-4E46-AE40-0375092C1C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2694B7-6CDD-4B8D-AEFA-0754FEAAEE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2AEE59-3320-4D66-A675-27310AC863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F39952-9B68-4B0F-82A1-0451865635FF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394217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613" y="6934200"/>
            <a:ext cx="4114800" cy="819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613" y="885825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PE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613" y="7753350"/>
            <a:ext cx="4114800" cy="11620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8B7D96-9CD9-4349-AA80-44344FDEEC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26C99D-E788-4DB2-BA4E-201E748DD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46CE0-4836-46FD-BE98-C6070B9613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777016-AB97-45EA-B2DD-7CEC27924982}" type="slidenum">
              <a:rPr lang="es-ES" altLang="es-PE"/>
              <a:pPr/>
              <a:t>‹Nº›</a:t>
            </a:fld>
            <a:endParaRPr lang="es-ES" altLang="es-PE"/>
          </a:p>
        </p:txBody>
      </p:sp>
    </p:spTree>
    <p:extLst>
      <p:ext uri="{BB962C8B-B14F-4D97-AF65-F5344CB8AC3E}">
        <p14:creationId xmlns:p14="http://schemas.microsoft.com/office/powerpoint/2010/main" val="273484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0CE8B67-8C54-4ED8-A510-8020610E03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PE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DF798B8-B967-4853-8F19-9C4DCAD348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1400"/>
            <a:ext cx="6172200" cy="653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PE"/>
              <a:t>Haga clic para modificar el estilo de texto del patrón</a:t>
            </a:r>
          </a:p>
          <a:p>
            <a:pPr lvl="1"/>
            <a:r>
              <a:rPr lang="es-ES" altLang="es-PE"/>
              <a:t>Segundo nivel</a:t>
            </a:r>
          </a:p>
          <a:p>
            <a:pPr lvl="2"/>
            <a:r>
              <a:rPr lang="es-ES" altLang="es-PE"/>
              <a:t>Tercer nivel</a:t>
            </a:r>
          </a:p>
          <a:p>
            <a:pPr lvl="3"/>
            <a:r>
              <a:rPr lang="es-ES" altLang="es-PE"/>
              <a:t>Cuarto nivel</a:t>
            </a:r>
          </a:p>
          <a:p>
            <a:pPr lvl="4"/>
            <a:r>
              <a:rPr lang="es-ES" altLang="es-PE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C730C51-E7D5-439B-B4B2-44C21DCB749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4EA208C-B8E2-4094-816E-660349E81C2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BE72280-7FA0-4DE3-854E-CED0C55D153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9A5FFD6-1E75-4A8C-AC86-6BBE29DD9FB7}" type="slidenum">
              <a:rPr lang="es-ES" altLang="es-PE"/>
              <a:pPr/>
              <a:t>‹Nº›</a:t>
            </a:fld>
            <a:endParaRPr lang="es-ES" alt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">
            <a:extLst>
              <a:ext uri="{FF2B5EF4-FFF2-40B4-BE49-F238E27FC236}">
                <a16:creationId xmlns:a16="http://schemas.microsoft.com/office/drawing/2014/main" id="{8DA128BE-4740-4CEB-874D-B11902031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875"/>
            <a:ext cx="6858000" cy="792163"/>
          </a:xfrm>
          <a:prstGeom prst="rect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s-PE" altLang="es-PE" dirty="0"/>
          </a:p>
        </p:txBody>
      </p:sp>
      <p:sp>
        <p:nvSpPr>
          <p:cNvPr id="2052" name="WordArt 12">
            <a:extLst>
              <a:ext uri="{FF2B5EF4-FFF2-40B4-BE49-F238E27FC236}">
                <a16:creationId xmlns:a16="http://schemas.microsoft.com/office/drawing/2014/main" id="{C4B32F96-6F78-49BD-882E-BB7B3F1B30E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8975" y="199962"/>
            <a:ext cx="5480050" cy="3604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s-PE" sz="3600" b="1" kern="10" dirty="0">
                <a:solidFill>
                  <a:schemeClr val="bg1"/>
                </a:solidFill>
                <a:cs typeface="Arial" panose="020B0604020202020204" pitchFamily="34" charset="0"/>
              </a:rPr>
              <a:t>MUNICIPALIDAD DISTRITAL DE COMAS</a:t>
            </a:r>
          </a:p>
        </p:txBody>
      </p:sp>
      <p:sp>
        <p:nvSpPr>
          <p:cNvPr id="2054" name="Text Box 15">
            <a:extLst>
              <a:ext uri="{FF2B5EF4-FFF2-40B4-BE49-F238E27FC236}">
                <a16:creationId xmlns:a16="http://schemas.microsoft.com/office/drawing/2014/main" id="{7EDB056D-D832-47CC-B738-7E1F6B9C7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411" y="6530037"/>
            <a:ext cx="568917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PE" dirty="0">
                <a:latin typeface="Arial Rounded MT Bold" panose="020F0704030504030204" pitchFamily="34" charset="0"/>
              </a:rPr>
              <a:t>CREACION DEL SERVICIO DE PRÁCTICA DEPORTIVA Y/O RECREATIVA EN CASA INTEGRAL DEL ADULTO MAYOR EN LA URB. SANTA ISOLINA II ETAPA - ZONAL 11, DISTRITO DE COMAS DE LA PROVINCIA DE LIMA DEL DEPARTAMENTO DE LIMA.</a:t>
            </a:r>
          </a:p>
          <a:p>
            <a:pPr algn="ctr" eaLnBrk="1" hangingPunct="1"/>
            <a:endParaRPr lang="es-ES" altLang="es-PE" dirty="0">
              <a:latin typeface="Arial Rounded MT Bold" panose="020F0704030504030204" pitchFamily="34" charset="0"/>
            </a:endParaRPr>
          </a:p>
          <a:p>
            <a:pPr algn="ctr" eaLnBrk="1" hangingPunct="1"/>
            <a:r>
              <a:rPr lang="es-ES" altLang="es-PE" dirty="0">
                <a:latin typeface="Arial Rounded MT Bold" panose="020F0704030504030204" pitchFamily="34" charset="0"/>
              </a:rPr>
              <a:t>CUI N°2678790</a:t>
            </a:r>
          </a:p>
        </p:txBody>
      </p:sp>
      <p:sp>
        <p:nvSpPr>
          <p:cNvPr id="2055" name="Text Box 16">
            <a:extLst>
              <a:ext uri="{FF2B5EF4-FFF2-40B4-BE49-F238E27FC236}">
                <a16:creationId xmlns:a16="http://schemas.microsoft.com/office/drawing/2014/main" id="{31F6574D-DB8B-4ACB-B318-6B9025215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0808" y="9057456"/>
            <a:ext cx="3600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PE" sz="2800" b="1" dirty="0">
                <a:latin typeface="Futura Md BT" pitchFamily="34" charset="0"/>
              </a:rPr>
              <a:t>2025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C5B1F10-59AB-4D97-BF04-D5795692308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0"/>
          <a:stretch/>
        </p:blipFill>
        <p:spPr bwMode="auto">
          <a:xfrm>
            <a:off x="1556792" y="1188931"/>
            <a:ext cx="3600000" cy="13878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FDCD74D-EDD4-45DC-92B0-FAF1594513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0"/>
          <a:stretch/>
        </p:blipFill>
        <p:spPr>
          <a:xfrm>
            <a:off x="518561" y="2824241"/>
            <a:ext cx="5820878" cy="34899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548207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1284</TotalTime>
  <Words>50</Words>
  <Application>Microsoft Office PowerPoint</Application>
  <PresentationFormat>A4 (210 x 297 mm)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Arial Rounded MT Bold</vt:lpstr>
      <vt:lpstr>Futura Md BT</vt:lpstr>
      <vt:lpstr>Diseño predeterminado</vt:lpstr>
      <vt:lpstr>Presentación de PowerPoint</vt:lpstr>
    </vt:vector>
  </TitlesOfParts>
  <Company>Gobierno Regional del Callao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fhernandez</dc:creator>
  <cp:lastModifiedBy>David Sánchez Santos</cp:lastModifiedBy>
  <cp:revision>55</cp:revision>
  <cp:lastPrinted>2024-08-09T18:12:41Z</cp:lastPrinted>
  <dcterms:created xsi:type="dcterms:W3CDTF">2007-02-07T21:15:05Z</dcterms:created>
  <dcterms:modified xsi:type="dcterms:W3CDTF">2025-05-05T19:54:52Z</dcterms:modified>
</cp:coreProperties>
</file>